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4" r:id="rId5"/>
    <p:sldId id="312" r:id="rId6"/>
    <p:sldId id="313" r:id="rId7"/>
    <p:sldId id="314" r:id="rId8"/>
    <p:sldId id="315" r:id="rId9"/>
    <p:sldId id="317" r:id="rId10"/>
    <p:sldId id="318" r:id="rId11"/>
    <p:sldId id="31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1E0D"/>
    <a:srgbClr val="4D2707"/>
    <a:srgbClr val="FF9999"/>
    <a:srgbClr val="5B3119"/>
    <a:srgbClr val="FD6F2F"/>
    <a:srgbClr val="FFF2CC"/>
    <a:srgbClr val="C16735"/>
    <a:srgbClr val="F0F0F0"/>
    <a:srgbClr val="C06C26"/>
    <a:srgbClr val="FF9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267932-6437-4118-A3E1-8751BD58E941}" v="1" dt="2023-02-03T10:17:59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2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6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B0ACD-8AEF-C9A4-AA00-667490AC6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362D5A-DBA6-CB3F-1A59-ECDD54E58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8AC85-E3A8-B045-90E5-8F8D42ED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95CE5-19F7-0654-F767-7604C0C2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6301B0-14CB-FC24-C47E-DB3E3103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26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9D68B-8868-1472-D562-219AA99B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68724D-86A6-EF4B-2676-07D9DD765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62BD5-C78B-4BF6-16EF-23CA8033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BE936-DC9F-1661-BD0E-968EEB6B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38A008-97B9-AA6D-972B-84DBD2F2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95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ABFB75-FC1F-B80E-E402-97A0403E8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34386-8908-4985-C922-E3313DB6C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341DD-037B-EE65-DE8D-C133EBAC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C532F-B12A-4CC9-A8A9-47B84364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66519C-76E1-61EF-489E-7DB0E12F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03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7241C-B99E-4600-F640-1B6AB64D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B17F99-CB12-5EF6-CE2B-4506BB21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E57A6-1894-C6FC-DE35-D69DA898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9C9DA-49C6-BC87-A638-5C206ECC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5D012-78D9-5B2E-7EA8-10AC6959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2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0DF44-5C3B-3F0F-D4EF-EEF1CE88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5D9A-A0B7-66A9-4965-7111F1F4B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3C297-45E5-305B-EEF5-3DA33856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6B201-D566-719F-310B-C87860DF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B886E-D9B2-0024-73B6-6603E9C1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0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F9C3E-1298-57EE-4551-713A8462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03B2E-C2CE-4F5B-AE17-DB474E237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4BBA6-7C6B-9219-B646-455907EEF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803AAE-B67D-FD0B-5473-7B4F82DB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9C98FF-D03D-A138-4EC6-29680AF9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6EB90A-E735-DCBA-E613-8A0980EE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8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B7A93-017D-FC25-4EBB-5A6D601F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07296-22E4-799B-416F-D0092568A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74EAD3-0664-99B5-EF71-7C51C2429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711FB2-35B7-7431-5D55-ACBE108F7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738A78-889A-B952-3761-0EEAE4EFA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059BD5-9749-105D-79F1-EE80CE29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BDF981-872F-F34F-3121-CB093EF1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9A910A-9155-F9DC-BE32-51602B88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3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A4F69-3119-F036-011F-29FBD284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438180-DDAB-7211-9326-2F0116B7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F81668-B957-BF93-BC27-1C96756C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BDA822-7644-88AE-A812-0B620227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4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DCB876-B8A9-DFDE-8E5C-CCC01A1D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FB7E1-3A8C-BDD2-06F5-AAECA6B5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747E6-FC91-79A4-5259-6A33ABF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8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FF24D-DECB-6AB4-DEB9-A68734C5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60790-A288-3025-13F1-C656F9F20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C00902-8811-9BC9-9075-2917B98C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175E7B-14B6-97FD-5B09-71338B83F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C458C2-5BF1-9CC4-754A-77503C81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34CD8-873B-5BFD-D4BD-50B8C128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4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FBC03-2CCB-8F9E-D19D-CE244905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24FD7A-B616-7214-A9AD-569AA358D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D9AC7-CF69-E7A3-095D-2BF30CC37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39CE91-1274-B907-3FCD-63EBCBF2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CEA4-1CEC-4965-AC0B-65E75D64EBCB}" type="datetimeFigureOut">
              <a:rPr lang="ko-KR" altLang="en-US" smtClean="0"/>
              <a:t>2023-03-11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94905A-DA26-31EB-BC0D-E323823D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F3A271-DD89-9412-467E-B79C3A40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1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A1179D-36E4-8EF4-C98A-CE57F8A3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4AA0C1-FEC2-DB13-AE58-67A5BB31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EEF37-5210-9805-CE48-4BED625DF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8CEA4-1CEC-4965-AC0B-65E75D64EBCB}" type="datetimeFigureOut">
              <a:rPr lang="ko-KR" altLang="en-US" smtClean="0"/>
              <a:t>2023-03-11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67CE4-2A56-93EA-A9D2-22004E132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0309D-1FE4-3663-9F50-24F2DD03E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84B8-43E1-4E86-A5C7-07A8895C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5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A1BC8-712A-F5AE-8484-75BE4E693EF6}"/>
              </a:ext>
            </a:extLst>
          </p:cNvPr>
          <p:cNvSpPr txBox="1"/>
          <p:nvPr/>
        </p:nvSpPr>
        <p:spPr>
          <a:xfrm>
            <a:off x="3175168" y="2613392"/>
            <a:ext cx="584166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err="1"/>
              <a:t>스프라이트</a:t>
            </a:r>
            <a:r>
              <a:rPr lang="ko-KR" altLang="en-US" sz="6000" b="1" dirty="0"/>
              <a:t> 시트</a:t>
            </a:r>
            <a:endParaRPr lang="en-US" altLang="ko-KR" sz="6000" b="1" dirty="0"/>
          </a:p>
          <a:p>
            <a:pPr algn="ctr"/>
            <a:endParaRPr lang="en-US" altLang="ko-KR" sz="2000" b="1" dirty="0"/>
          </a:p>
          <a:p>
            <a:pPr algn="ctr"/>
            <a:r>
              <a:rPr lang="ko-KR" altLang="en-US" sz="2000" b="1" dirty="0" err="1"/>
              <a:t>스프라이트</a:t>
            </a:r>
            <a:r>
              <a:rPr lang="ko-KR" altLang="en-US" sz="2000" b="1" dirty="0"/>
              <a:t> 시트를 이용한 </a:t>
            </a:r>
            <a:r>
              <a:rPr lang="en-US" altLang="ko-KR" sz="2000" b="1" dirty="0"/>
              <a:t>2D </a:t>
            </a:r>
            <a:r>
              <a:rPr lang="ko-KR" altLang="en-US" sz="2000" b="1" dirty="0"/>
              <a:t>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2003512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E1EBDD-6056-BBF9-AF08-4F0E2BB53BAF}"/>
              </a:ext>
            </a:extLst>
          </p:cNvPr>
          <p:cNvSpPr txBox="1"/>
          <p:nvPr/>
        </p:nvSpPr>
        <p:spPr>
          <a:xfrm>
            <a:off x="0" y="0"/>
            <a:ext cx="4304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2D</a:t>
            </a:r>
            <a:r>
              <a:rPr lang="ko-KR" altLang="en-US" sz="2400" b="1" dirty="0"/>
              <a:t> 애니메이션을 만드는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54CC7D-F769-CCA0-8058-3B29A8862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18" y="1095019"/>
            <a:ext cx="3115829" cy="2912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746DA7-F970-749A-97C5-DDF1BBAA652C}"/>
              </a:ext>
            </a:extLst>
          </p:cNvPr>
          <p:cNvSpPr txBox="1"/>
          <p:nvPr/>
        </p:nvSpPr>
        <p:spPr>
          <a:xfrm>
            <a:off x="389299" y="4425065"/>
            <a:ext cx="47530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2D </a:t>
            </a:r>
            <a:r>
              <a:rPr lang="ko-KR" altLang="en-US" b="1"/>
              <a:t>리깅 </a:t>
            </a:r>
            <a:r>
              <a:rPr lang="ko-KR" altLang="en-US" b="1" dirty="0"/>
              <a:t>애니메이션</a:t>
            </a:r>
            <a:endParaRPr lang="en-US" altLang="ko-KR" b="1"/>
          </a:p>
          <a:p>
            <a:pPr algn="ctr"/>
            <a:endParaRPr lang="en-US" altLang="ko-KR" b="1"/>
          </a:p>
          <a:p>
            <a:pPr algn="ctr"/>
            <a:endParaRPr lang="en-US" altLang="ko-KR" b="1"/>
          </a:p>
          <a:p>
            <a:pPr marL="285750" indent="-285750">
              <a:buFontTx/>
              <a:buChar char="-"/>
            </a:pPr>
            <a:r>
              <a:rPr lang="ko-KR" altLang="en-US"/>
              <a:t>각 </a:t>
            </a:r>
            <a:r>
              <a:rPr lang="ko-KR" altLang="en-US" dirty="0"/>
              <a:t>부위에 뼈대를 만들고 이어서 관절을 구현하는 방법</a:t>
            </a:r>
            <a:endParaRPr lang="en-US" altLang="ko-KR"/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프레임에 </a:t>
            </a:r>
            <a:r>
              <a:rPr lang="ko-KR" altLang="en-US" dirty="0" err="1"/>
              <a:t>제약받지</a:t>
            </a:r>
            <a:r>
              <a:rPr lang="ko-KR" altLang="en-US" dirty="0"/>
              <a:t> 않는 부드러운 움직임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BA71D1-E4D2-C8EA-011D-5E3060069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138" y="1380839"/>
            <a:ext cx="4544059" cy="2048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64460A-9523-5501-92AE-BD31E7C1BB75}"/>
              </a:ext>
            </a:extLst>
          </p:cNvPr>
          <p:cNvSpPr txBox="1"/>
          <p:nvPr/>
        </p:nvSpPr>
        <p:spPr>
          <a:xfrm>
            <a:off x="7049634" y="4425065"/>
            <a:ext cx="47530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스프라이트</a:t>
            </a:r>
            <a:r>
              <a:rPr lang="ko-KR" altLang="en-US" b="1" dirty="0"/>
              <a:t> </a:t>
            </a:r>
            <a:r>
              <a:rPr lang="ko-KR" altLang="en-US" b="1" dirty="0" err="1"/>
              <a:t>슬라이싱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동작 </a:t>
            </a:r>
            <a:r>
              <a:rPr lang="ko-KR" altLang="en-US" dirty="0" err="1"/>
              <a:t>스프라이트들을</a:t>
            </a:r>
            <a:r>
              <a:rPr lang="ko-KR" altLang="en-US" dirty="0"/>
              <a:t> 합쳐서 연속적으로 재생하는 아날로그 기법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자연스러움 보단 동작에 집중한 움직임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8705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E1EBDD-6056-BBF9-AF08-4F0E2BB53BAF}"/>
              </a:ext>
            </a:extLst>
          </p:cNvPr>
          <p:cNvSpPr txBox="1"/>
          <p:nvPr/>
        </p:nvSpPr>
        <p:spPr>
          <a:xfrm>
            <a:off x="0" y="0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슬라이싱을</a:t>
            </a:r>
            <a:r>
              <a:rPr lang="ko-KR" altLang="en-US" sz="2400" b="1" dirty="0"/>
              <a:t> 채택하는 이유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9986DE-656B-8A10-4227-8EC7FD9F0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058" y="1156217"/>
            <a:ext cx="2673884" cy="267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949A7B-7A5D-EC5B-13D0-9977CA65C145}"/>
              </a:ext>
            </a:extLst>
          </p:cNvPr>
          <p:cNvSpPr txBox="1"/>
          <p:nvPr/>
        </p:nvSpPr>
        <p:spPr>
          <a:xfrm>
            <a:off x="3403725" y="4524653"/>
            <a:ext cx="5384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탑뷰</a:t>
            </a:r>
            <a:r>
              <a:rPr lang="ko-KR" altLang="en-US" dirty="0"/>
              <a:t> 시점</a:t>
            </a:r>
            <a:r>
              <a:rPr lang="en-US" altLang="ko-KR" dirty="0"/>
              <a:t>, </a:t>
            </a:r>
            <a:r>
              <a:rPr lang="ko-KR" altLang="en-US" dirty="0" err="1"/>
              <a:t>네방향</a:t>
            </a:r>
            <a:r>
              <a:rPr lang="ko-KR" altLang="en-US" dirty="0"/>
              <a:t> 움직임을 구현하는 데 적합함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&gt; </a:t>
            </a:r>
            <a:r>
              <a:rPr lang="ko-KR" altLang="en-US" dirty="0" err="1"/>
              <a:t>리깅</a:t>
            </a:r>
            <a:r>
              <a:rPr lang="ko-KR" altLang="en-US" dirty="0"/>
              <a:t> 애니메이션은 앞 뒤 구현 힘듦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구현하기 쉬움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&gt; </a:t>
            </a:r>
            <a:r>
              <a:rPr lang="ko-KR" altLang="en-US" dirty="0"/>
              <a:t>시간적으로나 기술적으로나 더 나음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129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E1EBDD-6056-BBF9-AF08-4F0E2BB53BAF}"/>
              </a:ext>
            </a:extLst>
          </p:cNvPr>
          <p:cNvSpPr txBox="1"/>
          <p:nvPr/>
        </p:nvSpPr>
        <p:spPr>
          <a:xfrm>
            <a:off x="0" y="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구현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1DEC35-4666-3490-2D99-AAFCA762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51" y="1761685"/>
            <a:ext cx="4658375" cy="21338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58DF20-E4ED-E5B4-29DE-508C48BF6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276" y="1876001"/>
            <a:ext cx="4639322" cy="2019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202A7A-E75C-D639-08B6-397CA33E769E}"/>
              </a:ext>
            </a:extLst>
          </p:cNvPr>
          <p:cNvSpPr txBox="1"/>
          <p:nvPr/>
        </p:nvSpPr>
        <p:spPr>
          <a:xfrm>
            <a:off x="471351" y="4180621"/>
            <a:ext cx="465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만들어진 </a:t>
            </a:r>
            <a:r>
              <a:rPr lang="ko-KR" altLang="en-US" dirty="0" err="1"/>
              <a:t>스프라이트를</a:t>
            </a:r>
            <a:r>
              <a:rPr lang="ko-KR" altLang="en-US" dirty="0"/>
              <a:t> </a:t>
            </a:r>
            <a:r>
              <a:rPr lang="ko-KR" altLang="en-US" dirty="0" err="1"/>
              <a:t>이어붙여서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407EEF-BFFE-FA5D-587B-4D4AF12D196C}"/>
              </a:ext>
            </a:extLst>
          </p:cNvPr>
          <p:cNvSpPr txBox="1"/>
          <p:nvPr/>
        </p:nvSpPr>
        <p:spPr>
          <a:xfrm>
            <a:off x="7062276" y="4180621"/>
            <a:ext cx="465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애니메이션에 적용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633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D1B9BA59-5CD0-EED5-AFD3-792B3273C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8101" y="1682687"/>
            <a:ext cx="2016941" cy="33615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E1EBDD-6056-BBF9-AF08-4F0E2BB53BAF}"/>
              </a:ext>
            </a:extLst>
          </p:cNvPr>
          <p:cNvSpPr txBox="1"/>
          <p:nvPr/>
        </p:nvSpPr>
        <p:spPr>
          <a:xfrm>
            <a:off x="0" y="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작업 내용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175E0FF-C2F4-697C-73B2-1CEF8001E918}"/>
              </a:ext>
            </a:extLst>
          </p:cNvPr>
          <p:cNvGrpSpPr/>
          <p:nvPr/>
        </p:nvGrpSpPr>
        <p:grpSpPr>
          <a:xfrm>
            <a:off x="4062885" y="3379030"/>
            <a:ext cx="921869" cy="1508776"/>
            <a:chOff x="1089356" y="1712942"/>
            <a:chExt cx="465923" cy="76255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4F22D60-9A6A-EFFC-DFE4-3321E906EA36}"/>
                </a:ext>
              </a:extLst>
            </p:cNvPr>
            <p:cNvSpPr/>
            <p:nvPr/>
          </p:nvSpPr>
          <p:spPr>
            <a:xfrm>
              <a:off x="1339658" y="2055136"/>
              <a:ext cx="136058" cy="373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658A5F5-8136-7633-9C1E-B815C9B033FB}"/>
                </a:ext>
              </a:extLst>
            </p:cNvPr>
            <p:cNvSpPr/>
            <p:nvPr/>
          </p:nvSpPr>
          <p:spPr>
            <a:xfrm rot="20328849">
              <a:off x="1446061" y="1712942"/>
              <a:ext cx="109218" cy="405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CAAFDBC-71D0-E9A7-D9A8-5D7AF1356BB4}"/>
                </a:ext>
              </a:extLst>
            </p:cNvPr>
            <p:cNvSpPr/>
            <p:nvPr/>
          </p:nvSpPr>
          <p:spPr>
            <a:xfrm rot="1271151" flipH="1">
              <a:off x="1089356" y="1712942"/>
              <a:ext cx="109218" cy="405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B10CF3D-1AB3-D82B-1179-6788C7FA5F3F}"/>
                </a:ext>
              </a:extLst>
            </p:cNvPr>
            <p:cNvSpPr/>
            <p:nvPr/>
          </p:nvSpPr>
          <p:spPr>
            <a:xfrm>
              <a:off x="1167897" y="1728081"/>
              <a:ext cx="307818" cy="4356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48A2C31-9F81-FF12-D6AE-555E98CF2FD6}"/>
                </a:ext>
              </a:extLst>
            </p:cNvPr>
            <p:cNvSpPr/>
            <p:nvPr/>
          </p:nvSpPr>
          <p:spPr>
            <a:xfrm>
              <a:off x="1166055" y="2101785"/>
              <a:ext cx="136058" cy="373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EFDC76-6623-2F4B-24C9-19EDE4D6FE18}"/>
              </a:ext>
            </a:extLst>
          </p:cNvPr>
          <p:cNvCxnSpPr>
            <a:cxnSpLocks/>
          </p:cNvCxnSpPr>
          <p:nvPr/>
        </p:nvCxnSpPr>
        <p:spPr>
          <a:xfrm>
            <a:off x="2653042" y="1820902"/>
            <a:ext cx="0" cy="320651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A220746-B91B-AAD5-1B66-6348E6882BBB}"/>
              </a:ext>
            </a:extLst>
          </p:cNvPr>
          <p:cNvSpPr txBox="1"/>
          <p:nvPr/>
        </p:nvSpPr>
        <p:spPr>
          <a:xfrm>
            <a:off x="1475408" y="5446517"/>
            <a:ext cx="919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전면</a:t>
            </a:r>
            <a:endParaRPr lang="en-US" altLang="ko-KR" sz="24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9898B2-F721-9D7A-41A8-4E74885CF56E}"/>
              </a:ext>
            </a:extLst>
          </p:cNvPr>
          <p:cNvGrpSpPr/>
          <p:nvPr/>
        </p:nvGrpSpPr>
        <p:grpSpPr>
          <a:xfrm>
            <a:off x="6071322" y="2052812"/>
            <a:ext cx="1267127" cy="2742694"/>
            <a:chOff x="1001596" y="1042657"/>
            <a:chExt cx="640420" cy="138618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FB399BA-EF86-D6FD-49D2-0129A2414E03}"/>
                </a:ext>
              </a:extLst>
            </p:cNvPr>
            <p:cNvSpPr/>
            <p:nvPr/>
          </p:nvSpPr>
          <p:spPr>
            <a:xfrm>
              <a:off x="1339658" y="2055136"/>
              <a:ext cx="136058" cy="373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0CD7D27-4344-4FD6-BF2C-336E8E351971}"/>
                </a:ext>
              </a:extLst>
            </p:cNvPr>
            <p:cNvSpPr/>
            <p:nvPr/>
          </p:nvSpPr>
          <p:spPr>
            <a:xfrm rot="20328849">
              <a:off x="1446061" y="1712942"/>
              <a:ext cx="109218" cy="405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759CFB-0BC4-3A7A-3B91-CEFCB2FBC333}"/>
                </a:ext>
              </a:extLst>
            </p:cNvPr>
            <p:cNvSpPr/>
            <p:nvPr/>
          </p:nvSpPr>
          <p:spPr>
            <a:xfrm>
              <a:off x="1166055" y="2055136"/>
              <a:ext cx="136058" cy="373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6F661D9-4670-1A6C-7537-F424B0AF4F59}"/>
                </a:ext>
              </a:extLst>
            </p:cNvPr>
            <p:cNvSpPr/>
            <p:nvPr/>
          </p:nvSpPr>
          <p:spPr>
            <a:xfrm rot="1271151" flipH="1">
              <a:off x="1089356" y="1712942"/>
              <a:ext cx="109218" cy="405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1CB171C-0544-4284-3D02-F2A1B6038A2F}"/>
                </a:ext>
              </a:extLst>
            </p:cNvPr>
            <p:cNvSpPr/>
            <p:nvPr/>
          </p:nvSpPr>
          <p:spPr>
            <a:xfrm>
              <a:off x="1167897" y="1728081"/>
              <a:ext cx="307818" cy="4356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8C3DCB9-ED3E-925F-22FF-3D9066517C4E}"/>
                </a:ext>
              </a:extLst>
            </p:cNvPr>
            <p:cNvSpPr/>
            <p:nvPr/>
          </p:nvSpPr>
          <p:spPr>
            <a:xfrm>
              <a:off x="1001596" y="1042657"/>
              <a:ext cx="640420" cy="7474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4C4D4B-3664-91CD-9BEB-974A0192554D}"/>
              </a:ext>
            </a:extLst>
          </p:cNvPr>
          <p:cNvGrpSpPr/>
          <p:nvPr/>
        </p:nvGrpSpPr>
        <p:grpSpPr>
          <a:xfrm>
            <a:off x="8253399" y="2141316"/>
            <a:ext cx="1267127" cy="2743980"/>
            <a:chOff x="1001596" y="1087388"/>
            <a:chExt cx="640420" cy="138683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7251FB2-DFD8-2749-91FF-8FC4AA26DF8D}"/>
                </a:ext>
              </a:extLst>
            </p:cNvPr>
            <p:cNvSpPr/>
            <p:nvPr/>
          </p:nvSpPr>
          <p:spPr>
            <a:xfrm rot="20328849">
              <a:off x="1446061" y="1712942"/>
              <a:ext cx="109218" cy="405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9F753C-9BDA-1872-C264-D26AA8FA48D6}"/>
                </a:ext>
              </a:extLst>
            </p:cNvPr>
            <p:cNvSpPr/>
            <p:nvPr/>
          </p:nvSpPr>
          <p:spPr>
            <a:xfrm>
              <a:off x="1166055" y="2055136"/>
              <a:ext cx="136058" cy="373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4C2624-C90F-EF89-76F5-E4DDB33EB409}"/>
                </a:ext>
              </a:extLst>
            </p:cNvPr>
            <p:cNvSpPr/>
            <p:nvPr/>
          </p:nvSpPr>
          <p:spPr>
            <a:xfrm rot="1271151" flipH="1">
              <a:off x="1089356" y="1712942"/>
              <a:ext cx="109218" cy="405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7BE2E43-851D-68EB-2CEF-F7E0BF61B751}"/>
                </a:ext>
              </a:extLst>
            </p:cNvPr>
            <p:cNvSpPr/>
            <p:nvPr/>
          </p:nvSpPr>
          <p:spPr>
            <a:xfrm>
              <a:off x="1167897" y="1728081"/>
              <a:ext cx="307818" cy="4356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7CF6E05-BAE1-EDB7-B5D3-532AFCFE7FBA}"/>
                </a:ext>
              </a:extLst>
            </p:cNvPr>
            <p:cNvSpPr/>
            <p:nvPr/>
          </p:nvSpPr>
          <p:spPr>
            <a:xfrm>
              <a:off x="1001596" y="1087388"/>
              <a:ext cx="640420" cy="7474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A45999F-AE83-0307-397B-F341B3AA8FB6}"/>
                </a:ext>
              </a:extLst>
            </p:cNvPr>
            <p:cNvSpPr/>
            <p:nvPr/>
          </p:nvSpPr>
          <p:spPr>
            <a:xfrm>
              <a:off x="1339658" y="2100517"/>
              <a:ext cx="136058" cy="373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268E2AB-C57A-8863-0522-26B2500CA36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95925" y="-1843409"/>
            <a:ext cx="12700" cy="6546232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63D3BA-869B-0C53-C483-27BB7D90E1E8}"/>
              </a:ext>
            </a:extLst>
          </p:cNvPr>
          <p:cNvSpPr txBox="1"/>
          <p:nvPr/>
        </p:nvSpPr>
        <p:spPr>
          <a:xfrm>
            <a:off x="6939350" y="668068"/>
            <a:ext cx="172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/>
              <a:t>4</a:t>
            </a:r>
            <a:r>
              <a:rPr lang="ko-KR" altLang="en-US" sz="2400" b="1" dirty="0"/>
              <a:t> 프레임</a:t>
            </a:r>
            <a:endParaRPr lang="en-US" altLang="ko-KR" sz="2400" b="1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145CB1C-A88D-DD55-6F20-1AADB285F627}"/>
              </a:ext>
            </a:extLst>
          </p:cNvPr>
          <p:cNvGrpSpPr/>
          <p:nvPr/>
        </p:nvGrpSpPr>
        <p:grpSpPr>
          <a:xfrm>
            <a:off x="10435477" y="2052812"/>
            <a:ext cx="1267127" cy="2742694"/>
            <a:chOff x="1001596" y="1042657"/>
            <a:chExt cx="640420" cy="138618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4FBFCE1-4548-81D5-C340-2272C397B4CA}"/>
                </a:ext>
              </a:extLst>
            </p:cNvPr>
            <p:cNvSpPr/>
            <p:nvPr/>
          </p:nvSpPr>
          <p:spPr>
            <a:xfrm>
              <a:off x="1339658" y="2055136"/>
              <a:ext cx="136058" cy="373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2E95DAE-DABB-F2A1-B4A8-3BCD6FB580C4}"/>
                </a:ext>
              </a:extLst>
            </p:cNvPr>
            <p:cNvSpPr/>
            <p:nvPr/>
          </p:nvSpPr>
          <p:spPr>
            <a:xfrm rot="20328849">
              <a:off x="1446061" y="1712942"/>
              <a:ext cx="109218" cy="405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B413FE4-1F20-17F4-EA35-ECCDA187CE7E}"/>
                </a:ext>
              </a:extLst>
            </p:cNvPr>
            <p:cNvSpPr/>
            <p:nvPr/>
          </p:nvSpPr>
          <p:spPr>
            <a:xfrm>
              <a:off x="1166055" y="2055136"/>
              <a:ext cx="136058" cy="373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0DB6D5B-2F9C-E2C4-BC24-891B70184508}"/>
                </a:ext>
              </a:extLst>
            </p:cNvPr>
            <p:cNvSpPr/>
            <p:nvPr/>
          </p:nvSpPr>
          <p:spPr>
            <a:xfrm rot="1271151" flipH="1">
              <a:off x="1089356" y="1712942"/>
              <a:ext cx="109218" cy="405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B6B2C0B-E97F-8283-6BA3-03F8E205F3E5}"/>
                </a:ext>
              </a:extLst>
            </p:cNvPr>
            <p:cNvSpPr/>
            <p:nvPr/>
          </p:nvSpPr>
          <p:spPr>
            <a:xfrm>
              <a:off x="1167897" y="1728081"/>
              <a:ext cx="307818" cy="4356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FD00BDB-B839-CB82-555D-E763F4397428}"/>
                </a:ext>
              </a:extLst>
            </p:cNvPr>
            <p:cNvSpPr/>
            <p:nvPr/>
          </p:nvSpPr>
          <p:spPr>
            <a:xfrm>
              <a:off x="1001596" y="1042657"/>
              <a:ext cx="640420" cy="7474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1CCF79AB-BBDB-46EE-3C7A-2F4FAEFE2C54}"/>
              </a:ext>
            </a:extLst>
          </p:cNvPr>
          <p:cNvSpPr txBox="1"/>
          <p:nvPr/>
        </p:nvSpPr>
        <p:spPr>
          <a:xfrm>
            <a:off x="5122326" y="5364234"/>
            <a:ext cx="465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2034DD-EE36-8E20-855B-158B0CFE170B}"/>
              </a:ext>
            </a:extLst>
          </p:cNvPr>
          <p:cNvSpPr txBox="1"/>
          <p:nvPr/>
        </p:nvSpPr>
        <p:spPr>
          <a:xfrm>
            <a:off x="4529159" y="5352994"/>
            <a:ext cx="654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앞을 향해 걷는 모습</a:t>
            </a:r>
            <a:endParaRPr lang="en-US" altLang="ko-KR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9A2D81D-0960-0527-385F-4B867A27E3F7}"/>
              </a:ext>
            </a:extLst>
          </p:cNvPr>
          <p:cNvSpPr/>
          <p:nvPr/>
        </p:nvSpPr>
        <p:spPr>
          <a:xfrm>
            <a:off x="3895595" y="2141317"/>
            <a:ext cx="1267127" cy="1478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AF6D981-EECB-EF62-4D66-26909B13D3CF}"/>
              </a:ext>
            </a:extLst>
          </p:cNvPr>
          <p:cNvSpPr txBox="1"/>
          <p:nvPr/>
        </p:nvSpPr>
        <p:spPr>
          <a:xfrm>
            <a:off x="4558129" y="6064554"/>
            <a:ext cx="6546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/>
              <a:t>팔은 고정하고 다리만 움직입니다</a:t>
            </a:r>
            <a:r>
              <a:rPr lang="en-US" altLang="ko-KR" dirty="0"/>
              <a:t>.</a:t>
            </a:r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옆에서 봤을 때도 양팔 살짝 앞으로 고정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6711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D1B9BA59-5CD0-EED5-AFD3-792B3273C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101" y="1683251"/>
            <a:ext cx="2016941" cy="3360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E1EBDD-6056-BBF9-AF08-4F0E2BB53BAF}"/>
              </a:ext>
            </a:extLst>
          </p:cNvPr>
          <p:cNvSpPr txBox="1"/>
          <p:nvPr/>
        </p:nvSpPr>
        <p:spPr>
          <a:xfrm>
            <a:off x="0" y="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작업 내용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EFDC76-6623-2F4B-24C9-19EDE4D6FE18}"/>
              </a:ext>
            </a:extLst>
          </p:cNvPr>
          <p:cNvCxnSpPr>
            <a:cxnSpLocks/>
          </p:cNvCxnSpPr>
          <p:nvPr/>
        </p:nvCxnSpPr>
        <p:spPr>
          <a:xfrm>
            <a:off x="2653042" y="1820902"/>
            <a:ext cx="0" cy="320651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A220746-B91B-AAD5-1B66-6348E6882BBB}"/>
              </a:ext>
            </a:extLst>
          </p:cNvPr>
          <p:cNvSpPr txBox="1"/>
          <p:nvPr/>
        </p:nvSpPr>
        <p:spPr>
          <a:xfrm>
            <a:off x="1475408" y="5446517"/>
            <a:ext cx="919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후면</a:t>
            </a:r>
            <a:endParaRPr lang="en-US" altLang="ko-KR" sz="2400" b="1" dirty="0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268E2AB-C57A-8863-0522-26B2500CA36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95925" y="-1843409"/>
            <a:ext cx="12700" cy="6546232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63D3BA-869B-0C53-C483-27BB7D90E1E8}"/>
              </a:ext>
            </a:extLst>
          </p:cNvPr>
          <p:cNvSpPr txBox="1"/>
          <p:nvPr/>
        </p:nvSpPr>
        <p:spPr>
          <a:xfrm>
            <a:off x="6939350" y="668068"/>
            <a:ext cx="172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/>
              <a:t>4</a:t>
            </a:r>
            <a:r>
              <a:rPr lang="ko-KR" altLang="en-US" sz="2400" b="1" dirty="0"/>
              <a:t> 프레임</a:t>
            </a:r>
            <a:endParaRPr lang="en-US" altLang="ko-KR" sz="24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CF79AB-BBDB-46EE-3C7A-2F4FAEFE2C54}"/>
              </a:ext>
            </a:extLst>
          </p:cNvPr>
          <p:cNvSpPr txBox="1"/>
          <p:nvPr/>
        </p:nvSpPr>
        <p:spPr>
          <a:xfrm>
            <a:off x="5122326" y="5364234"/>
            <a:ext cx="465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2034DD-EE36-8E20-855B-158B0CFE170B}"/>
              </a:ext>
            </a:extLst>
          </p:cNvPr>
          <p:cNvSpPr txBox="1"/>
          <p:nvPr/>
        </p:nvSpPr>
        <p:spPr>
          <a:xfrm>
            <a:off x="4529159" y="5352994"/>
            <a:ext cx="654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뒤를 향해 걷는 모습</a:t>
            </a:r>
            <a:endParaRPr lang="en-US" altLang="ko-KR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2E6BD30-2EBA-8B81-DE05-3428EA33EB56}"/>
              </a:ext>
            </a:extLst>
          </p:cNvPr>
          <p:cNvGrpSpPr/>
          <p:nvPr/>
        </p:nvGrpSpPr>
        <p:grpSpPr>
          <a:xfrm>
            <a:off x="3889245" y="2052812"/>
            <a:ext cx="1267127" cy="2834993"/>
            <a:chOff x="1001596" y="1042657"/>
            <a:chExt cx="640420" cy="1432837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6B46511-FB44-C730-C5B1-EDEB2596005B}"/>
                </a:ext>
              </a:extLst>
            </p:cNvPr>
            <p:cNvSpPr/>
            <p:nvPr/>
          </p:nvSpPr>
          <p:spPr>
            <a:xfrm rot="20328849">
              <a:off x="1446061" y="1712942"/>
              <a:ext cx="109218" cy="405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0290502-0268-6871-35FC-D29151E8B7E9}"/>
                </a:ext>
              </a:extLst>
            </p:cNvPr>
            <p:cNvSpPr/>
            <p:nvPr/>
          </p:nvSpPr>
          <p:spPr>
            <a:xfrm rot="1271151" flipH="1">
              <a:off x="1089356" y="1712942"/>
              <a:ext cx="109218" cy="405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E6EDB65-C87E-ECA9-7F4B-5F3E63B5A82D}"/>
                </a:ext>
              </a:extLst>
            </p:cNvPr>
            <p:cNvSpPr/>
            <p:nvPr/>
          </p:nvSpPr>
          <p:spPr>
            <a:xfrm>
              <a:off x="1001596" y="1042657"/>
              <a:ext cx="640420" cy="7474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762F2F2-BCDD-FAA5-830D-855D7190F119}"/>
                </a:ext>
              </a:extLst>
            </p:cNvPr>
            <p:cNvSpPr/>
            <p:nvPr/>
          </p:nvSpPr>
          <p:spPr>
            <a:xfrm>
              <a:off x="1339658" y="2055136"/>
              <a:ext cx="136058" cy="373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CC7E92C-BFC0-87AB-8BF2-83F3BFFED0B9}"/>
                </a:ext>
              </a:extLst>
            </p:cNvPr>
            <p:cNvSpPr/>
            <p:nvPr/>
          </p:nvSpPr>
          <p:spPr>
            <a:xfrm>
              <a:off x="1167897" y="1728081"/>
              <a:ext cx="307818" cy="4356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472B1B7-4115-7578-DC93-E9FE21FFCE4C}"/>
                </a:ext>
              </a:extLst>
            </p:cNvPr>
            <p:cNvSpPr/>
            <p:nvPr/>
          </p:nvSpPr>
          <p:spPr>
            <a:xfrm>
              <a:off x="1166055" y="2101785"/>
              <a:ext cx="136058" cy="373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6D58948-3AE7-E3B2-CC29-9C2B71F4B871}"/>
              </a:ext>
            </a:extLst>
          </p:cNvPr>
          <p:cNvGrpSpPr/>
          <p:nvPr/>
        </p:nvGrpSpPr>
        <p:grpSpPr>
          <a:xfrm>
            <a:off x="6071322" y="2052812"/>
            <a:ext cx="1267127" cy="2742694"/>
            <a:chOff x="1001596" y="1042657"/>
            <a:chExt cx="640420" cy="1386188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C3BE9DE-2A44-0A51-2EB1-20933E03D58C}"/>
                </a:ext>
              </a:extLst>
            </p:cNvPr>
            <p:cNvSpPr/>
            <p:nvPr/>
          </p:nvSpPr>
          <p:spPr>
            <a:xfrm rot="20328849">
              <a:off x="1446061" y="1712942"/>
              <a:ext cx="109218" cy="405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B3D04E1-1E1C-CE66-1130-A486576156D9}"/>
                </a:ext>
              </a:extLst>
            </p:cNvPr>
            <p:cNvSpPr/>
            <p:nvPr/>
          </p:nvSpPr>
          <p:spPr>
            <a:xfrm rot="1271151" flipH="1">
              <a:off x="1089356" y="1712942"/>
              <a:ext cx="109218" cy="405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5F693ACB-8636-6D97-661F-10619903E960}"/>
                </a:ext>
              </a:extLst>
            </p:cNvPr>
            <p:cNvSpPr/>
            <p:nvPr/>
          </p:nvSpPr>
          <p:spPr>
            <a:xfrm>
              <a:off x="1001596" y="1042657"/>
              <a:ext cx="640420" cy="7474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509ADBF-436C-38F2-1DE6-12F6D43AA49E}"/>
                </a:ext>
              </a:extLst>
            </p:cNvPr>
            <p:cNvSpPr/>
            <p:nvPr/>
          </p:nvSpPr>
          <p:spPr>
            <a:xfrm>
              <a:off x="1339658" y="2055136"/>
              <a:ext cx="136058" cy="373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7B2787A-3D41-46CE-C845-838703E4E50E}"/>
                </a:ext>
              </a:extLst>
            </p:cNvPr>
            <p:cNvSpPr/>
            <p:nvPr/>
          </p:nvSpPr>
          <p:spPr>
            <a:xfrm>
              <a:off x="1166055" y="2055136"/>
              <a:ext cx="136058" cy="373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1A88AF7-9F31-378E-1886-F554E95F6388}"/>
                </a:ext>
              </a:extLst>
            </p:cNvPr>
            <p:cNvSpPr/>
            <p:nvPr/>
          </p:nvSpPr>
          <p:spPr>
            <a:xfrm>
              <a:off x="1167897" y="1728081"/>
              <a:ext cx="307818" cy="4356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BC2BF1D-69FA-C68C-3ACF-6E09344DF614}"/>
              </a:ext>
            </a:extLst>
          </p:cNvPr>
          <p:cNvGrpSpPr/>
          <p:nvPr/>
        </p:nvGrpSpPr>
        <p:grpSpPr>
          <a:xfrm>
            <a:off x="8253399" y="2052812"/>
            <a:ext cx="1267127" cy="2832484"/>
            <a:chOff x="1001596" y="1042657"/>
            <a:chExt cx="640420" cy="1431569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6E25EC3-B9B7-36A6-E194-477D109BDE90}"/>
                </a:ext>
              </a:extLst>
            </p:cNvPr>
            <p:cNvSpPr/>
            <p:nvPr/>
          </p:nvSpPr>
          <p:spPr>
            <a:xfrm rot="20328849">
              <a:off x="1446061" y="1712942"/>
              <a:ext cx="109218" cy="405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20F1D36-2456-A403-F0D3-5BF69264FF09}"/>
                </a:ext>
              </a:extLst>
            </p:cNvPr>
            <p:cNvSpPr/>
            <p:nvPr/>
          </p:nvSpPr>
          <p:spPr>
            <a:xfrm rot="1271151" flipH="1">
              <a:off x="1089356" y="1712942"/>
              <a:ext cx="109218" cy="405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72E73D1-E7D4-F9E6-5977-641C5091AC90}"/>
                </a:ext>
              </a:extLst>
            </p:cNvPr>
            <p:cNvSpPr/>
            <p:nvPr/>
          </p:nvSpPr>
          <p:spPr>
            <a:xfrm>
              <a:off x="1001596" y="1042657"/>
              <a:ext cx="640420" cy="7474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D69E749-FB63-4302-A9DF-BF61B627909F}"/>
                </a:ext>
              </a:extLst>
            </p:cNvPr>
            <p:cNvSpPr/>
            <p:nvPr/>
          </p:nvSpPr>
          <p:spPr>
            <a:xfrm>
              <a:off x="1166055" y="2055136"/>
              <a:ext cx="136058" cy="373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F01CBB7-601A-0F21-23CD-415CE06F3B83}"/>
                </a:ext>
              </a:extLst>
            </p:cNvPr>
            <p:cNvSpPr/>
            <p:nvPr/>
          </p:nvSpPr>
          <p:spPr>
            <a:xfrm>
              <a:off x="1167897" y="1728081"/>
              <a:ext cx="307818" cy="4356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30B69B-957C-A33A-C29E-2501385C5254}"/>
                </a:ext>
              </a:extLst>
            </p:cNvPr>
            <p:cNvSpPr/>
            <p:nvPr/>
          </p:nvSpPr>
          <p:spPr>
            <a:xfrm>
              <a:off x="1339658" y="2100517"/>
              <a:ext cx="136058" cy="373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A01E5B26-5343-813B-8A0C-1C4B97FB88BA}"/>
              </a:ext>
            </a:extLst>
          </p:cNvPr>
          <p:cNvGrpSpPr/>
          <p:nvPr/>
        </p:nvGrpSpPr>
        <p:grpSpPr>
          <a:xfrm>
            <a:off x="10435477" y="2052812"/>
            <a:ext cx="1267127" cy="2742694"/>
            <a:chOff x="1001596" y="1042657"/>
            <a:chExt cx="640420" cy="1386188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34F3D91-59B5-5DD8-E86E-E0CC09A93B55}"/>
                </a:ext>
              </a:extLst>
            </p:cNvPr>
            <p:cNvSpPr/>
            <p:nvPr/>
          </p:nvSpPr>
          <p:spPr>
            <a:xfrm rot="20328849">
              <a:off x="1446061" y="1712942"/>
              <a:ext cx="109218" cy="405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CF65F6D-02EC-4191-CACA-71563EC6264A}"/>
                </a:ext>
              </a:extLst>
            </p:cNvPr>
            <p:cNvSpPr/>
            <p:nvPr/>
          </p:nvSpPr>
          <p:spPr>
            <a:xfrm rot="1271151" flipH="1">
              <a:off x="1089356" y="1712942"/>
              <a:ext cx="109218" cy="405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0B83A92A-A5BA-ED73-5D3F-385F23A614DE}"/>
                </a:ext>
              </a:extLst>
            </p:cNvPr>
            <p:cNvSpPr/>
            <p:nvPr/>
          </p:nvSpPr>
          <p:spPr>
            <a:xfrm>
              <a:off x="1001596" y="1042657"/>
              <a:ext cx="640420" cy="7474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4C42C07-B430-61F5-0299-E1D2A66E69FD}"/>
                </a:ext>
              </a:extLst>
            </p:cNvPr>
            <p:cNvSpPr/>
            <p:nvPr/>
          </p:nvSpPr>
          <p:spPr>
            <a:xfrm>
              <a:off x="1339658" y="2055136"/>
              <a:ext cx="136058" cy="373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AEFE5F-4DE4-7513-F990-164AA77271EA}"/>
                </a:ext>
              </a:extLst>
            </p:cNvPr>
            <p:cNvSpPr/>
            <p:nvPr/>
          </p:nvSpPr>
          <p:spPr>
            <a:xfrm>
              <a:off x="1166055" y="2055136"/>
              <a:ext cx="136058" cy="373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FFFC000-6846-8B99-004F-6E7F460B7639}"/>
                </a:ext>
              </a:extLst>
            </p:cNvPr>
            <p:cNvSpPr/>
            <p:nvPr/>
          </p:nvSpPr>
          <p:spPr>
            <a:xfrm>
              <a:off x="1167897" y="1728081"/>
              <a:ext cx="307818" cy="4356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0D5E611D-04C4-E16E-FA1B-15218417B73E}"/>
              </a:ext>
            </a:extLst>
          </p:cNvPr>
          <p:cNvSpPr txBox="1"/>
          <p:nvPr/>
        </p:nvSpPr>
        <p:spPr>
          <a:xfrm>
            <a:off x="4558129" y="6064554"/>
            <a:ext cx="6546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/>
              <a:t>팔은 고정하고 다리만 움직입니다</a:t>
            </a:r>
            <a:r>
              <a:rPr lang="en-US" altLang="ko-KR" dirty="0"/>
              <a:t>.</a:t>
            </a:r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옆에서 봤을 때도 양팔 살짝 앞으로 고정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0884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D1B9BA59-5CD0-EED5-AFD3-792B3273C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101" y="1682687"/>
            <a:ext cx="2016940" cy="33615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E1EBDD-6056-BBF9-AF08-4F0E2BB53BAF}"/>
              </a:ext>
            </a:extLst>
          </p:cNvPr>
          <p:cNvSpPr txBox="1"/>
          <p:nvPr/>
        </p:nvSpPr>
        <p:spPr>
          <a:xfrm>
            <a:off x="0" y="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작업 내용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EFDC76-6623-2F4B-24C9-19EDE4D6FE18}"/>
              </a:ext>
            </a:extLst>
          </p:cNvPr>
          <p:cNvCxnSpPr>
            <a:cxnSpLocks/>
          </p:cNvCxnSpPr>
          <p:nvPr/>
        </p:nvCxnSpPr>
        <p:spPr>
          <a:xfrm>
            <a:off x="2653042" y="1820902"/>
            <a:ext cx="0" cy="320651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A220746-B91B-AAD5-1B66-6348E6882BBB}"/>
              </a:ext>
            </a:extLst>
          </p:cNvPr>
          <p:cNvSpPr txBox="1"/>
          <p:nvPr/>
        </p:nvSpPr>
        <p:spPr>
          <a:xfrm>
            <a:off x="1475408" y="5446517"/>
            <a:ext cx="919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측면</a:t>
            </a:r>
            <a:endParaRPr lang="en-US" altLang="ko-KR" sz="2400" b="1" dirty="0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268E2AB-C57A-8863-0522-26B2500CA36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95925" y="-1843409"/>
            <a:ext cx="12700" cy="6546232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63D3BA-869B-0C53-C483-27BB7D90E1E8}"/>
              </a:ext>
            </a:extLst>
          </p:cNvPr>
          <p:cNvSpPr txBox="1"/>
          <p:nvPr/>
        </p:nvSpPr>
        <p:spPr>
          <a:xfrm>
            <a:off x="6939350" y="668068"/>
            <a:ext cx="172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/>
              <a:t>4</a:t>
            </a:r>
            <a:r>
              <a:rPr lang="ko-KR" altLang="en-US" sz="2400" b="1" dirty="0"/>
              <a:t> 프레임</a:t>
            </a:r>
            <a:endParaRPr lang="en-US" altLang="ko-KR" sz="24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CF79AB-BBDB-46EE-3C7A-2F4FAEFE2C54}"/>
              </a:ext>
            </a:extLst>
          </p:cNvPr>
          <p:cNvSpPr txBox="1"/>
          <p:nvPr/>
        </p:nvSpPr>
        <p:spPr>
          <a:xfrm>
            <a:off x="5122326" y="5364234"/>
            <a:ext cx="465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2034DD-EE36-8E20-855B-158B0CFE170B}"/>
              </a:ext>
            </a:extLst>
          </p:cNvPr>
          <p:cNvSpPr txBox="1"/>
          <p:nvPr/>
        </p:nvSpPr>
        <p:spPr>
          <a:xfrm>
            <a:off x="4529159" y="5352994"/>
            <a:ext cx="654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옆을 향해 걷는 모습</a:t>
            </a:r>
            <a:endParaRPr lang="en-US" altLang="ko-KR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6D6999-D809-D1C5-AE5A-560E79CC966A}"/>
              </a:ext>
            </a:extLst>
          </p:cNvPr>
          <p:cNvGrpSpPr/>
          <p:nvPr/>
        </p:nvGrpSpPr>
        <p:grpSpPr>
          <a:xfrm>
            <a:off x="3895595" y="2141317"/>
            <a:ext cx="1267127" cy="2796882"/>
            <a:chOff x="654574" y="2141317"/>
            <a:chExt cx="1267127" cy="279688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B413FE4-1F20-17F4-EA35-ECCDA187CE7E}"/>
                </a:ext>
              </a:extLst>
            </p:cNvPr>
            <p:cNvSpPr/>
            <p:nvPr/>
          </p:nvSpPr>
          <p:spPr>
            <a:xfrm rot="19800000">
              <a:off x="1287095" y="4198783"/>
              <a:ext cx="269203" cy="7394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4FBFCE1-4548-81D5-C340-2272C397B4CA}"/>
                </a:ext>
              </a:extLst>
            </p:cNvPr>
            <p:cNvSpPr/>
            <p:nvPr/>
          </p:nvSpPr>
          <p:spPr>
            <a:xfrm rot="1800000">
              <a:off x="926861" y="4187923"/>
              <a:ext cx="269203" cy="7394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B6B2C0B-E97F-8283-6BA3-03F8E205F3E5}"/>
                </a:ext>
              </a:extLst>
            </p:cNvPr>
            <p:cNvSpPr/>
            <p:nvPr/>
          </p:nvSpPr>
          <p:spPr>
            <a:xfrm>
              <a:off x="944154" y="3591367"/>
              <a:ext cx="609045" cy="8620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FD00BDB-B839-CB82-555D-E763F4397428}"/>
                </a:ext>
              </a:extLst>
            </p:cNvPr>
            <p:cNvSpPr/>
            <p:nvPr/>
          </p:nvSpPr>
          <p:spPr>
            <a:xfrm>
              <a:off x="654574" y="2141317"/>
              <a:ext cx="1267127" cy="14788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0DB6D5B-2F9C-E2C4-BC24-891B70184508}"/>
                </a:ext>
              </a:extLst>
            </p:cNvPr>
            <p:cNvSpPr/>
            <p:nvPr/>
          </p:nvSpPr>
          <p:spPr>
            <a:xfrm rot="19800000" flipH="1">
              <a:off x="1322495" y="3577146"/>
              <a:ext cx="216097" cy="8017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6B1E5A-1DD5-F0A5-CDDC-2AFD11CD77C6}"/>
              </a:ext>
            </a:extLst>
          </p:cNvPr>
          <p:cNvGrpSpPr/>
          <p:nvPr/>
        </p:nvGrpSpPr>
        <p:grpSpPr>
          <a:xfrm>
            <a:off x="10441827" y="2025652"/>
            <a:ext cx="1267127" cy="2928872"/>
            <a:chOff x="654574" y="2025652"/>
            <a:chExt cx="1267127" cy="292887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FDDDAF0-C5A3-4247-C9EA-0E612F8EEEA0}"/>
                </a:ext>
              </a:extLst>
            </p:cNvPr>
            <p:cNvSpPr/>
            <p:nvPr/>
          </p:nvSpPr>
          <p:spPr>
            <a:xfrm>
              <a:off x="1158473" y="4215108"/>
              <a:ext cx="269203" cy="7394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5D53F4B-FA6F-BD66-D16E-C06CFAAD1A27}"/>
                </a:ext>
              </a:extLst>
            </p:cNvPr>
            <p:cNvSpPr/>
            <p:nvPr/>
          </p:nvSpPr>
          <p:spPr>
            <a:xfrm>
              <a:off x="1114074" y="4215108"/>
              <a:ext cx="269203" cy="7394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65B67BE-ABBA-E2CD-2B03-5A9659305B6D}"/>
                </a:ext>
              </a:extLst>
            </p:cNvPr>
            <p:cNvSpPr/>
            <p:nvPr/>
          </p:nvSpPr>
          <p:spPr>
            <a:xfrm>
              <a:off x="944154" y="3475702"/>
              <a:ext cx="609045" cy="8620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C04732D-C633-0C77-4644-7104862058E8}"/>
                </a:ext>
              </a:extLst>
            </p:cNvPr>
            <p:cNvSpPr/>
            <p:nvPr/>
          </p:nvSpPr>
          <p:spPr>
            <a:xfrm>
              <a:off x="654574" y="2025652"/>
              <a:ext cx="1267127" cy="14788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673627-1B21-A779-4231-6E59EC463F0E}"/>
                </a:ext>
              </a:extLst>
            </p:cNvPr>
            <p:cNvSpPr/>
            <p:nvPr/>
          </p:nvSpPr>
          <p:spPr>
            <a:xfrm rot="19800000" flipH="1">
              <a:off x="1322495" y="3461481"/>
              <a:ext cx="216097" cy="8017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FDC0AA0-D508-EEE2-CB58-BDFF0295AB91}"/>
              </a:ext>
            </a:extLst>
          </p:cNvPr>
          <p:cNvGrpSpPr/>
          <p:nvPr/>
        </p:nvGrpSpPr>
        <p:grpSpPr>
          <a:xfrm>
            <a:off x="6077672" y="2025652"/>
            <a:ext cx="1267127" cy="2928872"/>
            <a:chOff x="654574" y="2025652"/>
            <a:chExt cx="1267127" cy="292887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65E6235-2F3A-E687-DDED-7C876804B258}"/>
                </a:ext>
              </a:extLst>
            </p:cNvPr>
            <p:cNvSpPr/>
            <p:nvPr/>
          </p:nvSpPr>
          <p:spPr>
            <a:xfrm>
              <a:off x="1158473" y="4215108"/>
              <a:ext cx="269203" cy="7394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2E186ED-CAD9-8F90-1214-C1E54A11490F}"/>
                </a:ext>
              </a:extLst>
            </p:cNvPr>
            <p:cNvSpPr/>
            <p:nvPr/>
          </p:nvSpPr>
          <p:spPr>
            <a:xfrm>
              <a:off x="1114074" y="4215108"/>
              <a:ext cx="269203" cy="7394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560B19E-FB18-C69F-7561-AD848C5E32A1}"/>
                </a:ext>
              </a:extLst>
            </p:cNvPr>
            <p:cNvSpPr/>
            <p:nvPr/>
          </p:nvSpPr>
          <p:spPr>
            <a:xfrm>
              <a:off x="944154" y="3475702"/>
              <a:ext cx="609045" cy="8620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E72DD36-744B-A87D-3D41-D26214FCF587}"/>
                </a:ext>
              </a:extLst>
            </p:cNvPr>
            <p:cNvSpPr/>
            <p:nvPr/>
          </p:nvSpPr>
          <p:spPr>
            <a:xfrm>
              <a:off x="654574" y="2025652"/>
              <a:ext cx="1267127" cy="14788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CC326F-EBCE-735A-253C-9378F2265437}"/>
                </a:ext>
              </a:extLst>
            </p:cNvPr>
            <p:cNvSpPr/>
            <p:nvPr/>
          </p:nvSpPr>
          <p:spPr>
            <a:xfrm rot="19800000" flipH="1">
              <a:off x="1322495" y="3461481"/>
              <a:ext cx="216097" cy="8017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12218B0-92E2-4000-411F-AE0F27D59BA0}"/>
              </a:ext>
            </a:extLst>
          </p:cNvPr>
          <p:cNvGrpSpPr/>
          <p:nvPr/>
        </p:nvGrpSpPr>
        <p:grpSpPr>
          <a:xfrm>
            <a:off x="8305249" y="2141317"/>
            <a:ext cx="1267127" cy="2796882"/>
            <a:chOff x="654574" y="2141317"/>
            <a:chExt cx="1267127" cy="279688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6AFE227-2D78-CAC6-62B0-98919C29B2BE}"/>
                </a:ext>
              </a:extLst>
            </p:cNvPr>
            <p:cNvSpPr/>
            <p:nvPr/>
          </p:nvSpPr>
          <p:spPr>
            <a:xfrm rot="1800000">
              <a:off x="926861" y="4187923"/>
              <a:ext cx="269203" cy="7394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3A9C7C4-8B2A-9DC5-1CCF-4D1718845BCB}"/>
                </a:ext>
              </a:extLst>
            </p:cNvPr>
            <p:cNvSpPr/>
            <p:nvPr/>
          </p:nvSpPr>
          <p:spPr>
            <a:xfrm rot="19800000">
              <a:off x="1287095" y="4198783"/>
              <a:ext cx="269203" cy="7394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9122F87-F8CB-FC18-BB18-EFA6ECCA2D0F}"/>
                </a:ext>
              </a:extLst>
            </p:cNvPr>
            <p:cNvSpPr/>
            <p:nvPr/>
          </p:nvSpPr>
          <p:spPr>
            <a:xfrm>
              <a:off x="944154" y="3591367"/>
              <a:ext cx="609045" cy="8620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04E0E10A-6D2F-D0FC-BE4C-52EFFC67950D}"/>
                </a:ext>
              </a:extLst>
            </p:cNvPr>
            <p:cNvSpPr/>
            <p:nvPr/>
          </p:nvSpPr>
          <p:spPr>
            <a:xfrm>
              <a:off x="654574" y="2141317"/>
              <a:ext cx="1267127" cy="14788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B1F55BC-72EC-3D68-4062-DD513B7719BE}"/>
                </a:ext>
              </a:extLst>
            </p:cNvPr>
            <p:cNvSpPr/>
            <p:nvPr/>
          </p:nvSpPr>
          <p:spPr>
            <a:xfrm rot="19800000" flipH="1">
              <a:off x="1322495" y="3577146"/>
              <a:ext cx="216097" cy="8017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C13772C-8D13-CDEF-D793-0E6CA8D7E96E}"/>
              </a:ext>
            </a:extLst>
          </p:cNvPr>
          <p:cNvSpPr txBox="1"/>
          <p:nvPr/>
        </p:nvSpPr>
        <p:spPr>
          <a:xfrm>
            <a:off x="4558129" y="6064554"/>
            <a:ext cx="6546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/>
              <a:t>팔은 고정하고 다리만 움직입니다</a:t>
            </a:r>
            <a:r>
              <a:rPr lang="en-US" altLang="ko-KR" dirty="0"/>
              <a:t>.</a:t>
            </a:r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옆에서 봤을 때도 양팔 살짝 앞으로 고정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9155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E1EBDD-6056-BBF9-AF08-4F0E2BB53BAF}"/>
              </a:ext>
            </a:extLst>
          </p:cNvPr>
          <p:cNvSpPr txBox="1"/>
          <p:nvPr/>
        </p:nvSpPr>
        <p:spPr>
          <a:xfrm>
            <a:off x="0" y="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레퍼런스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D25EBB-436D-4570-60E6-FA719CE6D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46" r="74309"/>
          <a:stretch/>
        </p:blipFill>
        <p:spPr bwMode="auto">
          <a:xfrm>
            <a:off x="419891" y="841971"/>
            <a:ext cx="3464046" cy="449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F743283-E195-DBD8-6409-5F62281E29AC}"/>
              </a:ext>
            </a:extLst>
          </p:cNvPr>
          <p:cNvGrpSpPr/>
          <p:nvPr/>
        </p:nvGrpSpPr>
        <p:grpSpPr>
          <a:xfrm>
            <a:off x="4146035" y="1238921"/>
            <a:ext cx="7626074" cy="3705425"/>
            <a:chOff x="4117164" y="3576078"/>
            <a:chExt cx="5315692" cy="25828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6FB35FC-84FE-ABC1-7EC0-9810AAC0BC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2032"/>
            <a:stretch/>
          </p:blipFill>
          <p:spPr>
            <a:xfrm>
              <a:off x="4117164" y="4414823"/>
              <a:ext cx="5315692" cy="83874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FAEF013-D0DD-F533-7A1F-B2598ABCC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047" b="40558"/>
            <a:stretch/>
          </p:blipFill>
          <p:spPr>
            <a:xfrm>
              <a:off x="4117164" y="5253568"/>
              <a:ext cx="5315692" cy="90534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DE82D9E-052C-E73D-3816-B053D739DD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2032"/>
            <a:stretch/>
          </p:blipFill>
          <p:spPr>
            <a:xfrm>
              <a:off x="4117164" y="3576078"/>
              <a:ext cx="5315692" cy="838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4792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8F3EC1344EAE349BFE7D82125B18266" ma:contentTypeVersion="2" ma:contentTypeDescription="새 문서를 만듭니다." ma:contentTypeScope="" ma:versionID="739e6bd182540a3d5f2579bafc7ce875">
  <xsd:schema xmlns:xsd="http://www.w3.org/2001/XMLSchema" xmlns:xs="http://www.w3.org/2001/XMLSchema" xmlns:p="http://schemas.microsoft.com/office/2006/metadata/properties" xmlns:ns3="4478f80c-e40c-4d60-af65-2a52bf279489" targetNamespace="http://schemas.microsoft.com/office/2006/metadata/properties" ma:root="true" ma:fieldsID="048f50ae1bb8146701b40d83656602d6" ns3:_="">
    <xsd:import namespace="4478f80c-e40c-4d60-af65-2a52bf2794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8f80c-e40c-4d60-af65-2a52bf2794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D464EF7-4482-49CD-A9AB-19D20777E9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8f80c-e40c-4d60-af65-2a52bf2794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F9A0E3-35DE-430A-BED5-7D7968A9CE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CC1F93-E89F-4991-BF5A-E8BA4617E6A6}">
  <ds:schemaRefs>
    <ds:schemaRef ds:uri="http://schemas.microsoft.com/office/2006/metadata/properties"/>
    <ds:schemaRef ds:uri="http://schemas.microsoft.com/office/2006/documentManagement/types"/>
    <ds:schemaRef ds:uri="4478f80c-e40c-4d60-af65-2a52bf279489"/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138</Words>
  <Application>Microsoft Office PowerPoint</Application>
  <PresentationFormat>와이드스크린</PresentationFormat>
  <Paragraphs>45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이부건</dc:creator>
  <cp:lastModifiedBy>이부건</cp:lastModifiedBy>
  <cp:revision>67</cp:revision>
  <dcterms:created xsi:type="dcterms:W3CDTF">2023-02-03T06:57:05Z</dcterms:created>
  <dcterms:modified xsi:type="dcterms:W3CDTF">2023-03-11T15:49:51Z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0x01010018F3EC1344EAE349BFE7D82125B18266</vt:lpwstr>
  </property>
</Properties>
</file>